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f67c132a-1116-bae4-227e-30d92d393339}">
          <p14:sldIdLst>
            <p14:sldId id="256"/>
          </p14:sldIdLst>
        </p14:section>
        <p14:section name="Guide" id="{775c9013-46e6-64fe-a6dc-a19e74877ff7}">
          <p14:sldIdLst>
            <p14:sldId id="257"/>
          </p14:sldIdLst>
        </p14:section>
        <p14:section name="Examples" id="{6bab3263-1dd6-b47e-3d30-3d3dc6b11336}">
          <p14:sldIdLst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Photo library" id="{3a63951b-0569-44f9-101b-6e4e9d00ebca}">
          <p14:sldIdLst>
            <p14:sldId id="265"/>
          </p14:sldIdLst>
        </p14:section>
        <p14:section name="Closing" id="{481d731d-9507-04ea-f744-b32b9bbe7e30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Guide slide – delete this slide before using the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Title Only layout is a free canvas – use it for key figures, charts, tables and pictures.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library – all photos are stored at full size in the file. Delete this slide before using the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image" Target="../media/image-1002-2.png"/><Relationship Id="rId3" Type="http://schemas.openxmlformats.org/officeDocument/2006/relationships/image" Target="../media/image-1002-3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jp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jpg"/><Relationship Id="rId2" Type="http://schemas.openxmlformats.org/officeDocument/2006/relationships/image" Target="../media/image-1010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Title">
    <p:bg>
      <p:bgPr>
        <a:solidFill>
          <a:srgbClr val="0027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photos/titl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74C">
              <a:alpha val="72000"/>
            </a:srgbClr>
          </a:solidFill>
          <a:ln/>
        </p:spPr>
      </p:sp>
      <p:pic>
        <p:nvPicPr>
          <p:cNvPr id="4" name="Image 1" descr="/home/claude/tpl/hatch_white.png">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10500055" y="3447288"/>
            <a:ext cx="1691640" cy="3410712"/>
          </a:xfrm>
          <a:prstGeom prst="rect">
            <a:avLst/>
          </a:prstGeom>
        </p:spPr>
      </p:pic>
      <p:pic>
        <p:nvPicPr>
          <p:cNvPr id="5" name="Image 2" descr="/home/claude/tpl/logo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48640"/>
            <a:ext cx="2138204" cy="566928"/>
          </a:xfrm>
          <a:prstGeom prst="rect">
            <a:avLst/>
          </a:prstGeom>
        </p:spPr>
      </p:pic>
      <p:sp>
        <p:nvSpPr>
          <p:cNvPr id="6" name="Text 1"/>
          <p:cNvSpPr/>
          <p:nvPr>
            <p:ph idx="104" type="title" hasCustomPrompt="1"/>
          </p:nvPr>
        </p:nvSpPr>
        <p:spPr>
          <a:xfrm>
            <a:off x="548640" y="2011680"/>
            <a:ext cx="877824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Click to add title</a:t>
            </a:r>
            <a:endParaRPr lang="en-US" sz="44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548640" y="4023360"/>
            <a:ext cx="8778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Subtitle or short description</a:t>
            </a:r>
            <a:endParaRPr lang="en-US" sz="2000" dirty="0"/>
          </a:p>
        </p:txBody>
      </p:sp>
      <p:sp>
        <p:nvSpPr>
          <p:cNvPr id="8" name="Text 1"/>
          <p:cNvSpPr/>
          <p:nvPr>
            <p:ph idx="106" type="body" hasCustomPrompt="1"/>
          </p:nvPr>
        </p:nvSpPr>
        <p:spPr>
          <a:xfrm>
            <a:off x="548640" y="5897880"/>
            <a:ext cx="731520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Name · Department · Date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Section">
    <p:bg>
      <p:bgPr>
        <a:solidFill>
          <a:srgbClr val="335C8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photos/sectio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0"/>
            <a:ext cx="405353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138160" y="0"/>
            <a:ext cx="4053535" cy="6858000"/>
          </a:xfrm>
          <a:prstGeom prst="rect">
            <a:avLst/>
          </a:prstGeom>
          <a:solidFill>
            <a:srgbClr val="00274C">
              <a:alpha val="25000"/>
            </a:srgbClr>
          </a:solidFill>
          <a:ln/>
        </p:spPr>
      </p:sp>
      <p:pic>
        <p:nvPicPr>
          <p:cNvPr id="4" name="Image 1" descr="/home/claude/tpl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217920"/>
            <a:ext cx="1172563" cy="310896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822960"/>
            <a:ext cx="457200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0" b="1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1000" b="1" dirty="0">
                <a:solidFill>
                  <a:schemeClr val="bg2"/>
                </a:solidFill>
              </a:rPr>
              <a:t>01</a:t>
            </a:r>
            <a:endParaRPr lang="en-US" sz="11000" dirty="0"/>
          </a:p>
        </p:txBody>
      </p:sp>
      <p:sp>
        <p:nvSpPr>
          <p:cNvPr id="6" name="Text 1"/>
          <p:cNvSpPr/>
          <p:nvPr>
            <p:ph idx="104" type="title" hasCustomPrompt="1"/>
          </p:nvPr>
        </p:nvSpPr>
        <p:spPr>
          <a:xfrm>
            <a:off x="548640" y="2971800"/>
            <a:ext cx="69494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Section title</a:t>
            </a:r>
            <a:endParaRPr lang="en-US" sz="40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548640" y="4434840"/>
            <a:ext cx="69494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Short description of the section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116531" cy="292608"/>
          </a:xfrm>
          <a:prstGeom prst="rect">
            <a:avLst/>
          </a:prstGeom>
        </p:spPr>
      </p:pic>
      <p:pic>
        <p:nvPicPr>
          <p:cNvPr id="3" name="Image 1" descr="/home/claude/tpl/hatch_corner_grey.png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11002975" y="0"/>
            <a:ext cx="1188720" cy="11887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Click to add title</a:t>
            </a:r>
            <a:endParaRPr lang="en-US" sz="32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1645920"/>
            <a:ext cx="1042416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Click to add text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Two Column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116531" cy="292608"/>
          </a:xfrm>
          <a:prstGeom prst="rect">
            <a:avLst/>
          </a:prstGeom>
        </p:spPr>
      </p:pic>
      <p:pic>
        <p:nvPicPr>
          <p:cNvPr id="3" name="Image 1" descr="/home/claude/tpl/hatch_corner_grey.png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11002975" y="0"/>
            <a:ext cx="1188720" cy="11887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Click to add title</a:t>
            </a:r>
            <a:endParaRPr lang="en-US" sz="32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1645920"/>
            <a:ext cx="502920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Heading</a:t>
            </a:r>
            <a:endParaRPr lang="en-US" sz="18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548640" y="2240280"/>
            <a:ext cx="5029200" cy="3703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Click to add text</a:t>
            </a:r>
            <a:endParaRPr lang="en-US" sz="15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126480" y="1645920"/>
            <a:ext cx="502920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Heading</a:t>
            </a:r>
            <a:endParaRPr lang="en-US" sz="1800" dirty="0"/>
          </a:p>
        </p:txBody>
      </p:sp>
      <p:sp>
        <p:nvSpPr>
          <p:cNvPr id="8" name="Text 0"/>
          <p:cNvSpPr/>
          <p:nvPr>
            <p:ph idx="106" type="body" hasCustomPrompt="1"/>
          </p:nvPr>
        </p:nvSpPr>
        <p:spPr>
          <a:xfrm>
            <a:off x="6126480" y="2240280"/>
            <a:ext cx="5029200" cy="3703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Click to add text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Picture and Text">
    <p:bg>
      <p:bgPr>
        <a:solidFill>
          <a:srgbClr val="F8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669280" cy="6858000"/>
          </a:xfrm>
          <a:prstGeom prst="rect">
            <a:avLst/>
          </a:prstGeom>
          <a:solidFill>
            <a:srgbClr val="6C7A89">
              <a:alpha val="25000"/>
            </a:srgbClr>
          </a:solidFill>
          <a:ln/>
        </p:spPr>
      </p:sp>
      <p:sp>
        <p:nvSpPr>
          <p:cNvPr id="3" name="Text 1"/>
          <p:cNvSpPr/>
          <p:nvPr>
            <p:ph idx="101" hasCustomPrompt="1"/>
          </p:nvPr>
        </p:nvSpPr>
        <p:spPr>
          <a:xfrm>
            <a:off x="0" y="0"/>
            <a:ext cx="5669280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tx2"/>
                </a:solidFill>
              </a:rPr>
              <a:t>Click the icon to insert a picture</a:t>
            </a:r>
            <a:endParaRPr lang="en-US" dirty="0"/>
          </a:p>
        </p:txBody>
      </p:sp>
      <p:pic>
        <p:nvPicPr>
          <p:cNvPr id="4" name="Image 0" descr="/home/claude/tpl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6263640"/>
            <a:ext cx="1116531" cy="292608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6309360" y="822960"/>
            <a:ext cx="5333695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Click to add title</a:t>
            </a:r>
            <a:endParaRPr lang="en-US" sz="3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309360" y="2514600"/>
            <a:ext cx="5333695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Click to add text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Text and Picture">
    <p:bg>
      <p:bgPr>
        <a:solidFill>
          <a:srgbClr val="F8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22415" y="0"/>
            <a:ext cx="5669280" cy="6858000"/>
          </a:xfrm>
          <a:prstGeom prst="rect">
            <a:avLst/>
          </a:prstGeom>
          <a:solidFill>
            <a:srgbClr val="6C7A89">
              <a:alpha val="25000"/>
            </a:srgbClr>
          </a:solidFill>
          <a:ln/>
        </p:spPr>
      </p:sp>
      <p:sp>
        <p:nvSpPr>
          <p:cNvPr id="3" name="Text 1"/>
          <p:cNvSpPr/>
          <p:nvPr>
            <p:ph idx="101" hasCustomPrompt="1"/>
          </p:nvPr>
        </p:nvSpPr>
        <p:spPr>
          <a:xfrm>
            <a:off x="6522415" y="0"/>
            <a:ext cx="5669280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tx2"/>
                </a:solidFill>
              </a:rPr>
              <a:t>Click the icon to insert a picture</a:t>
            </a:r>
            <a:endParaRPr lang="en-US" dirty="0"/>
          </a:p>
        </p:txBody>
      </p:sp>
      <p:pic>
        <p:nvPicPr>
          <p:cNvPr id="4" name="Image 0" descr="/home/claude/tpl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116531" cy="292608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822960"/>
            <a:ext cx="5333695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Click to add title</a:t>
            </a:r>
            <a:endParaRPr lang="en-US" sz="3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548640" y="2514600"/>
            <a:ext cx="5333695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Click to add text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Quote">
    <p:bg>
      <p:bgPr>
        <a:solidFill>
          <a:srgbClr val="0027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hatch_white.png">    </p:cNvPr>
          <p:cNvPicPr>
            <a:picLocks noChangeAspect="1"/>
          </p:cNvPicPr>
          <p:nvPr/>
        </p:nvPicPr>
        <p:blipFill>
          <a:blip r:embed="rId1">
            <a:alphaModFix amt="30000"/>
          </a:blip>
          <a:stretch>
            <a:fillRect/>
          </a:stretch>
        </p:blipFill>
        <p:spPr>
          <a:xfrm>
            <a:off x="10500055" y="3447288"/>
            <a:ext cx="1691640" cy="34107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320040"/>
            <a:ext cx="1463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0" b="1" dirty="0">
                <a:solidFill>
                  <a:srgbClr val="335C8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“</a:t>
            </a:r>
            <a:endParaRPr lang="en-US" sz="16000" dirty="0"/>
          </a:p>
        </p:txBody>
      </p:sp>
      <p:pic>
        <p:nvPicPr>
          <p:cNvPr id="4" name="Image 1" descr="/home/claude/tpl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217920"/>
            <a:ext cx="1172563" cy="310896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body" hasCustomPrompt="1"/>
          </p:nvPr>
        </p:nvSpPr>
        <p:spPr>
          <a:xfrm>
            <a:off x="1371600" y="1737360"/>
            <a:ext cx="914400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i="1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3000" i="1" dirty="0">
                <a:solidFill>
                  <a:schemeClr val="bg2"/>
                </a:solidFill>
              </a:rPr>
              <a:t>Click to add quote</a:t>
            </a:r>
            <a:endParaRPr lang="en-US" sz="3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1371600" y="4846320"/>
            <a:ext cx="91440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Name, title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FC3E3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116531" cy="292608"/>
          </a:xfrm>
          <a:prstGeom prst="rect">
            <a:avLst/>
          </a:prstGeom>
        </p:spPr>
      </p:pic>
      <p:pic>
        <p:nvPicPr>
          <p:cNvPr id="3" name="Image 1" descr="/home/claude/tpl/hatch_corner_grey.png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11002975" y="0"/>
            <a:ext cx="1188720" cy="11887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Click to add title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REC Closing">
    <p:bg>
      <p:bgPr>
        <a:solidFill>
          <a:srgbClr val="0027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photos/closin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74C">
              <a:alpha val="75000"/>
            </a:srgbClr>
          </a:solidFill>
          <a:ln/>
        </p:spPr>
      </p:sp>
      <p:pic>
        <p:nvPicPr>
          <p:cNvPr id="4" name="Image 1" descr="/home/claude/tpl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728" y="1417320"/>
            <a:ext cx="4206240" cy="1115252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1554480" y="3063240"/>
            <a:ext cx="9082735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Thank you</a:t>
            </a:r>
            <a:endParaRPr lang="en-US" sz="36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1554480" y="4114800"/>
            <a:ext cx="9082735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6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Contact details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jpg"/><Relationship Id="rId3" Type="http://schemas.openxmlformats.org/officeDocument/2006/relationships/image" Target="../media/image-10-3.jpg"/><Relationship Id="rId4" Type="http://schemas.openxmlformats.org/officeDocument/2006/relationships/image" Target="../media/image-10-4.jpg"/><Relationship Id="rId5" Type="http://schemas.openxmlformats.org/officeDocument/2006/relationships/image" Target="../media/image-10-5.jpg"/><Relationship Id="rId6" Type="http://schemas.openxmlformats.org/officeDocument/2006/relationships/image" Target="../media/image-10-6.jpg"/><Relationship Id="rId7" Type="http://schemas.openxmlformats.org/officeDocument/2006/relationships/image" Target="../media/image-10-7.jpg"/><Relationship Id="rId8" Type="http://schemas.openxmlformats.org/officeDocument/2006/relationships/image" Target="../media/image-10-8.jpg"/><Relationship Id="rId9" Type="http://schemas.openxmlformats.org/officeDocument/2006/relationships/image" Target="../media/image-10-9.jpg"/><Relationship Id="rId10" Type="http://schemas.openxmlformats.org/officeDocument/2006/relationships/image" Target="../media/image-10-10.jpg"/><Relationship Id="rId11" Type="http://schemas.openxmlformats.org/officeDocument/2006/relationships/image" Target="../media/image-10-11.jpg"/><Relationship Id="rId12" Type="http://schemas.openxmlformats.org/officeDocument/2006/relationships/image" Target="../media/image-10-12.jpg"/><Relationship Id="rId13" Type="http://schemas.openxmlformats.org/officeDocument/2006/relationships/image" Target="../media/image-10-13.jpg"/><Relationship Id="rId14" Type="http://schemas.openxmlformats.org/officeDocument/2006/relationships/image" Target="../media/image-10-14.jpg"/><Relationship Id="rId15" Type="http://schemas.openxmlformats.org/officeDocument/2006/relationships/image" Target="../media/image-10-15.jpg"/><Relationship Id="rId16" Type="http://schemas.openxmlformats.org/officeDocument/2006/relationships/image" Target="../media/image-10-16.jpg"/><Relationship Id="rId17" Type="http://schemas.openxmlformats.org/officeDocument/2006/relationships/image" Target="../media/image-10-17.jpg"/><Relationship Id="rId18" Type="http://schemas.openxmlformats.org/officeDocument/2006/relationships/slideLayout" Target="../slideLayouts/slideLayout9.xml"/><Relationship Id="rId1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4" type="title" hasCustomPrompt="1"/>
          </p:nvPr>
        </p:nvSpPr>
        <p:spPr>
          <a:xfrm>
            <a:off x="548640" y="2011680"/>
            <a:ext cx="8778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Presentation title</a:t>
            </a:r>
            <a:endParaRPr lang="en-US" sz="4400" dirty="0"/>
          </a:p>
        </p:txBody>
      </p:sp>
      <p:sp>
        <p:nvSpPr>
          <p:cNvPr id="3" name="Text 1"/>
          <p:cNvSpPr/>
          <p:nvPr>
            <p:ph idx="105" type="body" hasCustomPrompt="1"/>
          </p:nvPr>
        </p:nvSpPr>
        <p:spPr>
          <a:xfrm>
            <a:off x="548640" y="402336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Subtitle or short description of the topic</a:t>
            </a:r>
            <a:endParaRPr lang="en-US" sz="2000" dirty="0"/>
          </a:p>
        </p:txBody>
      </p:sp>
      <p:sp>
        <p:nvSpPr>
          <p:cNvPr id="4" name="Text 1"/>
          <p:cNvSpPr/>
          <p:nvPr>
            <p:ph idx="106" type="body" hasCustomPrompt="1"/>
          </p:nvPr>
        </p:nvSpPr>
        <p:spPr>
          <a:xfrm>
            <a:off x="548640" y="58978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Name · Department · Date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How to use this template</a:t>
            </a:r>
            <a:endParaRPr lang="en-US" sz="3200" dirty="0"/>
          </a:p>
        </p:txBody>
      </p:sp>
      <p:sp>
        <p:nvSpPr>
          <p:cNvPr id="3" name="Step 1 circle"/>
          <p:cNvSpPr/>
          <p:nvPr/>
        </p:nvSpPr>
        <p:spPr>
          <a:xfrm>
            <a:off x="548640" y="16459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Step 1 number"/>
          <p:cNvSpPr txBox="1"/>
          <p:nvPr/>
        </p:nvSpPr>
        <p:spPr>
          <a:xfrm>
            <a:off x="548640" y="1645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Step 1 text"/>
          <p:cNvSpPr txBox="1"/>
          <p:nvPr/>
        </p:nvSpPr>
        <p:spPr>
          <a:xfrm>
            <a:off x="1280160" y="1572768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New slide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Go to Home › New Slide and pick one of the nine DANREC layouts.</a:t>
            </a:r>
            <a:endParaRPr lang="en-US" sz="1600" dirty="0"/>
          </a:p>
        </p:txBody>
      </p:sp>
      <p:sp>
        <p:nvSpPr>
          <p:cNvPr id="6" name="Step 2 circle"/>
          <p:cNvSpPr/>
          <p:nvPr/>
        </p:nvSpPr>
        <p:spPr>
          <a:xfrm>
            <a:off x="548640" y="2724912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Step 2 number"/>
          <p:cNvSpPr txBox="1"/>
          <p:nvPr/>
        </p:nvSpPr>
        <p:spPr>
          <a:xfrm>
            <a:off x="548640" y="27249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Step 2 text"/>
          <p:cNvSpPr txBox="1"/>
          <p:nvPr/>
        </p:nvSpPr>
        <p:spPr>
          <a:xfrm>
            <a:off x="1280160" y="2651760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Type in the placeholders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Font, size and colours are set automatically. Don't move the logo or slide number.</a:t>
            </a:r>
            <a:endParaRPr lang="en-US" sz="1600" dirty="0"/>
          </a:p>
        </p:txBody>
      </p:sp>
      <p:sp>
        <p:nvSpPr>
          <p:cNvPr id="9" name="Step 3 circle"/>
          <p:cNvSpPr/>
          <p:nvPr/>
        </p:nvSpPr>
        <p:spPr>
          <a:xfrm>
            <a:off x="548640" y="380390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Step 3 number"/>
          <p:cNvSpPr txBox="1"/>
          <p:nvPr/>
        </p:nvSpPr>
        <p:spPr>
          <a:xfrm>
            <a:off x="548640" y="38039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Step 3 text"/>
          <p:cNvSpPr txBox="1"/>
          <p:nvPr/>
        </p:nvSpPr>
        <p:spPr>
          <a:xfrm>
            <a:off x="1280160" y="3730752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Use the brand colours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theme colours sit at the top of the colour picker – use only those.</a:t>
            </a:r>
            <a:endParaRPr lang="en-US" sz="1600" dirty="0"/>
          </a:p>
        </p:txBody>
      </p:sp>
      <p:sp>
        <p:nvSpPr>
          <p:cNvPr id="12" name="Step 4 circle"/>
          <p:cNvSpPr/>
          <p:nvPr/>
        </p:nvSpPr>
        <p:spPr>
          <a:xfrm>
            <a:off x="548640" y="488289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Step 4 number"/>
          <p:cNvSpPr txBox="1"/>
          <p:nvPr/>
        </p:nvSpPr>
        <p:spPr>
          <a:xfrm>
            <a:off x="548640" y="48828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Step 4 text"/>
          <p:cNvSpPr txBox="1"/>
          <p:nvPr/>
        </p:nvSpPr>
        <p:spPr>
          <a:xfrm>
            <a:off x="1280160" y="4809744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Pictures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Use a picture layout and take photos from the photo library at the back of the template.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903720" y="157276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Brand colours</a:t>
            </a:r>
            <a:endParaRPr lang="en-US" sz="1400" dirty="0"/>
          </a:p>
        </p:txBody>
      </p:sp>
      <p:sp>
        <p:nvSpPr>
          <p:cNvPr id="16" name="Colour Dark Blue"/>
          <p:cNvSpPr/>
          <p:nvPr/>
        </p:nvSpPr>
        <p:spPr>
          <a:xfrm>
            <a:off x="6903720" y="2011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00274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013448" y="2468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Dark Blue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#00274C</a:t>
            </a:r>
            <a:endParaRPr lang="en-US" sz="950" dirty="0"/>
          </a:p>
        </p:txBody>
      </p:sp>
      <p:sp>
        <p:nvSpPr>
          <p:cNvPr id="18" name="Colour Medium Blue"/>
          <p:cNvSpPr/>
          <p:nvPr/>
        </p:nvSpPr>
        <p:spPr>
          <a:xfrm>
            <a:off x="8549640" y="2011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335C81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659368" y="2468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Medium Blue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#335C81</a:t>
            </a:r>
            <a:endParaRPr lang="en-US" sz="950" dirty="0"/>
          </a:p>
        </p:txBody>
      </p:sp>
      <p:sp>
        <p:nvSpPr>
          <p:cNvPr id="20" name="Colour Light Blue"/>
          <p:cNvSpPr/>
          <p:nvPr/>
        </p:nvSpPr>
        <p:spPr>
          <a:xfrm>
            <a:off x="10195560" y="2011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6C7A8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0305288" y="2468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Light Blue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#6C7A89</a:t>
            </a:r>
            <a:endParaRPr lang="en-US" sz="950" dirty="0"/>
          </a:p>
        </p:txBody>
      </p:sp>
      <p:sp>
        <p:nvSpPr>
          <p:cNvPr id="22" name="Colour Creme"/>
          <p:cNvSpPr/>
          <p:nvPr/>
        </p:nvSpPr>
        <p:spPr>
          <a:xfrm>
            <a:off x="6903720" y="3154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F8F3EF"/>
          </a:solidFill>
          <a:ln w="9525">
            <a:solidFill>
              <a:srgbClr val="D9D3C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013448" y="3611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00274C"/>
                </a:solidFill>
              </a:rPr>
              <a:t>Creme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00274C"/>
                </a:solidFill>
              </a:rPr>
              <a:t>#F8F3EF</a:t>
            </a:r>
            <a:endParaRPr lang="en-US" sz="950" dirty="0"/>
          </a:p>
        </p:txBody>
      </p:sp>
      <p:sp>
        <p:nvSpPr>
          <p:cNvPr id="24" name="Colour Grey"/>
          <p:cNvSpPr/>
          <p:nvPr/>
        </p:nvSpPr>
        <p:spPr>
          <a:xfrm>
            <a:off x="8549640" y="3154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84848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659368" y="3611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Grey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#848484</a:t>
            </a:r>
            <a:endParaRPr lang="en-US" sz="950" dirty="0"/>
          </a:p>
        </p:txBody>
      </p:sp>
      <p:sp>
        <p:nvSpPr>
          <p:cNvPr id="26" name="Colour Black"/>
          <p:cNvSpPr/>
          <p:nvPr/>
        </p:nvSpPr>
        <p:spPr>
          <a:xfrm>
            <a:off x="10195560" y="3154680"/>
            <a:ext cx="1463040" cy="960120"/>
          </a:xfrm>
          <a:prstGeom prst="roundRect">
            <a:avLst>
              <a:gd name="adj" fmla="val 7619"/>
            </a:avLst>
          </a:prstGeom>
          <a:solidFill>
            <a:srgbClr val="000F2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10305288" y="36118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Black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#000F22</a:t>
            </a:r>
            <a:endParaRPr lang="en-US" sz="950" dirty="0"/>
          </a:p>
        </p:txBody>
      </p:sp>
      <p:sp>
        <p:nvSpPr>
          <p:cNvPr id="28" name="Text 26"/>
          <p:cNvSpPr txBox="1"/>
          <p:nvPr/>
        </p:nvSpPr>
        <p:spPr>
          <a:xfrm>
            <a:off x="6903720" y="44348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Typeface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903720" y="4846320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Century Gothic Bold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Headings and emphasis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Century Gothic Regular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Body text and subheadings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body" hasCustomPrompt="1"/>
          </p:nvPr>
        </p:nvSpPr>
        <p:spPr>
          <a:xfrm>
            <a:off x="548640" y="82296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0" b="1" dirty="0">
                <a:solidFill>
                  <a:schemeClr val="bg2"/>
                </a:solidFill>
              </a:rPr>
              <a:t>01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4" type="title" hasCustomPrompt="1"/>
          </p:nvPr>
        </p:nvSpPr>
        <p:spPr>
          <a:xfrm>
            <a:off x="548640" y="2971800"/>
            <a:ext cx="6949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Section title</a:t>
            </a:r>
            <a:endParaRPr lang="en-US" sz="4000" dirty="0"/>
          </a:p>
        </p:txBody>
      </p:sp>
      <p:sp>
        <p:nvSpPr>
          <p:cNvPr id="4" name="Text 1"/>
          <p:cNvSpPr/>
          <p:nvPr>
            <p:ph idx="105" type="body" hasCustomPrompt="1"/>
          </p:nvPr>
        </p:nvSpPr>
        <p:spPr>
          <a:xfrm>
            <a:off x="548640" y="443484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 short line explaining what this part is about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Title and content</a:t>
            </a:r>
            <a:endParaRPr lang="en-US" sz="3200" dirty="0"/>
          </a:p>
        </p:txBody>
      </p:sp>
      <p:sp>
        <p:nvSpPr>
          <p:cNvPr id="3" name="Text 0"/>
          <p:cNvSpPr/>
          <p:nvPr>
            <p:ph idx="103" type="body" hasCustomPrompt="1"/>
          </p:nvPr>
        </p:nvSpPr>
        <p:spPr>
          <a:xfrm>
            <a:off x="548640" y="1645920"/>
            <a:ext cx="1042416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Use this layout for regular text and bullet points.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Keep the text short – one message per slide works best.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Use five or six bullets at most so the slide stays light.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Spell product names as in the brand book, e.g. DAN-Board Xtreme and Terra-Grid E® 35.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Two columns</a:t>
            </a:r>
            <a:endParaRPr lang="en-US" sz="3200" dirty="0"/>
          </a:p>
        </p:txBody>
      </p:sp>
      <p:sp>
        <p:nvSpPr>
          <p:cNvPr id="3" name="Text 0"/>
          <p:cNvSpPr/>
          <p:nvPr>
            <p:ph idx="103" type="body" hasCustomPrompt="1"/>
          </p:nvPr>
        </p:nvSpPr>
        <p:spPr>
          <a:xfrm>
            <a:off x="548640" y="164592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Before</a:t>
            </a:r>
            <a:endParaRPr lang="en-US" sz="1800" dirty="0"/>
          </a:p>
        </p:txBody>
      </p:sp>
      <p:sp>
        <p:nvSpPr>
          <p:cNvPr id="4" name="Text 0"/>
          <p:cNvSpPr/>
          <p:nvPr>
            <p:ph idx="104" type="body" hasCustomPrompt="1"/>
          </p:nvPr>
        </p:nvSpPr>
        <p:spPr>
          <a:xfrm>
            <a:off x="548640" y="2240280"/>
            <a:ext cx="50292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Suited to comparisons, before/after or two topics side by side.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Each column has its own heading.</a:t>
            </a:r>
            <a:endParaRPr lang="en-US" sz="1500" dirty="0"/>
          </a:p>
        </p:txBody>
      </p:sp>
      <p:sp>
        <p:nvSpPr>
          <p:cNvPr id="5" name="Text 0"/>
          <p:cNvSpPr/>
          <p:nvPr>
            <p:ph idx="105" type="body" hasCustomPrompt="1"/>
          </p:nvPr>
        </p:nvSpPr>
        <p:spPr>
          <a:xfrm>
            <a:off x="6126480" y="164592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After</a:t>
            </a:r>
            <a:endParaRPr lang="en-US" sz="1800" dirty="0"/>
          </a:p>
        </p:txBody>
      </p:sp>
      <p:sp>
        <p:nvSpPr>
          <p:cNvPr id="6" name="Text 0"/>
          <p:cNvSpPr/>
          <p:nvPr>
            <p:ph idx="106" type="body" hasCustomPrompt="1"/>
          </p:nvPr>
        </p:nvSpPr>
        <p:spPr>
          <a:xfrm>
            <a:off x="6126480" y="2240280"/>
            <a:ext cx="50292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Keep the two columns roughly the same length.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The headings can be changed freely.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photos/imgtext.jpg">    </p:cNvPr>
          <p:cNvPicPr>
            <a:picLocks noChangeAspect="1"/>
          </p:cNvPicPr>
          <p:nvPr>
            <p:ph idx="101" hasCustomPrompt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5669280" cy="6858000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309360" y="822960"/>
            <a:ext cx="53336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Picture and text</a:t>
            </a:r>
            <a:endParaRPr lang="en-US" sz="3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309360" y="2514600"/>
            <a:ext cx="5333695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Right-click the picture and choose Change Picture to insert your own. The picture is cropped to fit the frame automatically. Photos of products, production and people work well.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pl/photos/textimg.jpg">    </p:cNvPr>
          <p:cNvPicPr>
            <a:picLocks noChangeAspect="1"/>
          </p:cNvPicPr>
          <p:nvPr>
            <p:ph idx="101" hasCustomPrompt="1"/>
          </p:nvPr>
        </p:nvPicPr>
        <p:blipFill>
          <a:blip r:embed="rId1"/>
          <a:stretch>
            <a:fillRect/>
          </a:stretch>
        </p:blipFill>
        <p:spPr>
          <a:xfrm>
            <a:off x="6522415" y="0"/>
            <a:ext cx="5669280" cy="6858000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822960"/>
            <a:ext cx="53336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Text and picture</a:t>
            </a:r>
            <a:endParaRPr lang="en-US" sz="3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2514600"/>
            <a:ext cx="5333695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same layout with the picture on the right. Alternate between the two variants to give the presentation rhythm.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Key figures</a:t>
            </a:r>
            <a:endParaRPr lang="en-US" sz="3200" dirty="0"/>
          </a:p>
        </p:txBody>
      </p:sp>
      <p:sp>
        <p:nvSpPr>
          <p:cNvPr id="3" name="Key figure 1 card"/>
          <p:cNvSpPr/>
          <p:nvPr/>
        </p:nvSpPr>
        <p:spPr>
          <a:xfrm>
            <a:off x="548640" y="1828800"/>
            <a:ext cx="3291840" cy="32918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Key figure 1 value"/>
          <p:cNvSpPr txBox="1"/>
          <p:nvPr/>
        </p:nvSpPr>
        <p:spPr>
          <a:xfrm>
            <a:off x="868680" y="2240280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00 %</a:t>
            </a:r>
            <a:endParaRPr lang="en-US" sz="5400" dirty="0"/>
          </a:p>
        </p:txBody>
      </p:sp>
      <p:sp>
        <p:nvSpPr>
          <p:cNvPr id="5" name="Key figure 1 text"/>
          <p:cNvSpPr txBox="1"/>
          <p:nvPr/>
        </p:nvSpPr>
        <p:spPr>
          <a:xfrm>
            <a:off x="868680" y="365760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First key figure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Short explanation of what the figure shows</a:t>
            </a:r>
            <a:endParaRPr lang="en-US" sz="1500" dirty="0"/>
          </a:p>
        </p:txBody>
      </p:sp>
      <p:sp>
        <p:nvSpPr>
          <p:cNvPr id="6" name="Key figure 2 card"/>
          <p:cNvSpPr/>
          <p:nvPr/>
        </p:nvSpPr>
        <p:spPr>
          <a:xfrm>
            <a:off x="4114800" y="1828800"/>
            <a:ext cx="3291840" cy="329184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7" name="Key figure 2 value"/>
          <p:cNvSpPr txBox="1"/>
          <p:nvPr/>
        </p:nvSpPr>
        <p:spPr>
          <a:xfrm>
            <a:off x="4434840" y="2240280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00 %</a:t>
            </a:r>
            <a:endParaRPr lang="en-US" sz="5400" dirty="0"/>
          </a:p>
        </p:txBody>
      </p:sp>
      <p:sp>
        <p:nvSpPr>
          <p:cNvPr id="8" name="Key figure 2 text"/>
          <p:cNvSpPr txBox="1"/>
          <p:nvPr/>
        </p:nvSpPr>
        <p:spPr>
          <a:xfrm>
            <a:off x="4434840" y="365760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Second key figure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Short explanation of what the figure shows</a:t>
            </a:r>
            <a:endParaRPr lang="en-US" sz="1500" dirty="0"/>
          </a:p>
        </p:txBody>
      </p:sp>
      <p:sp>
        <p:nvSpPr>
          <p:cNvPr id="9" name="Key figure 3 card"/>
          <p:cNvSpPr/>
          <p:nvPr/>
        </p:nvSpPr>
        <p:spPr>
          <a:xfrm>
            <a:off x="7680960" y="1828800"/>
            <a:ext cx="3291840" cy="32918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Key figure 3 value"/>
          <p:cNvSpPr txBox="1"/>
          <p:nvPr/>
        </p:nvSpPr>
        <p:spPr>
          <a:xfrm>
            <a:off x="8001000" y="2240280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00 %</a:t>
            </a:r>
            <a:endParaRPr lang="en-US" sz="5400" dirty="0"/>
          </a:p>
        </p:txBody>
      </p:sp>
      <p:sp>
        <p:nvSpPr>
          <p:cNvPr id="11" name="Key figure 3 text"/>
          <p:cNvSpPr txBox="1"/>
          <p:nvPr/>
        </p:nvSpPr>
        <p:spPr>
          <a:xfrm>
            <a:off x="8001000" y="365760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Third key figure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Short explanation of what the figure shows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body" hasCustomPrompt="1"/>
          </p:nvPr>
        </p:nvSpPr>
        <p:spPr>
          <a:xfrm>
            <a:off x="1371600" y="1737360"/>
            <a:ext cx="9144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i="1" dirty="0">
                <a:solidFill>
                  <a:schemeClr val="bg2"/>
                </a:solidFill>
              </a:rPr>
              <a:t>A short, strong quote from a customer, an employee or management works best here.</a:t>
            </a:r>
            <a:endParaRPr lang="en-US" sz="3000" dirty="0"/>
          </a:p>
        </p:txBody>
      </p:sp>
      <p:sp>
        <p:nvSpPr>
          <p:cNvPr id="3" name="Text 1"/>
          <p:cNvSpPr/>
          <p:nvPr>
            <p:ph idx="104" type="body" hasCustomPrompt="1"/>
          </p:nvPr>
        </p:nvSpPr>
        <p:spPr>
          <a:xfrm>
            <a:off x="1371600" y="484632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First Last, title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FC3E3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45720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Photo library</a:t>
            </a:r>
            <a:endParaRPr lang="en-US" sz="3200" dirty="0"/>
          </a:p>
        </p:txBody>
      </p:sp>
      <p:pic>
        <p:nvPicPr>
          <p:cNvPr id="3" name="Photo _DSF8373" descr="DANREC photo _DSF8373.jpg">    </p:cNvPr>
          <p:cNvPicPr>
            <a:picLocks noChangeAspect="1"/>
          </p:cNvPicPr>
          <p:nvPr/>
        </p:nvPicPr>
        <p:blipFill>
          <a:blip r:embed="rId1"/>
          <a:srcRect l="3092" r="3092" t="0" b="0"/>
          <a:stretch/>
        </p:blipFill>
        <p:spPr>
          <a:xfrm>
            <a:off x="548640" y="1600200"/>
            <a:ext cx="1734769" cy="1386840"/>
          </a:xfrm>
          <a:prstGeom prst="rect">
            <a:avLst/>
          </a:prstGeom>
        </p:spPr>
      </p:pic>
      <p:pic>
        <p:nvPicPr>
          <p:cNvPr id="4" name="Photo _DSF8375" descr="DANREC photo _DSF8375.jpg">    </p:cNvPr>
          <p:cNvPicPr>
            <a:picLocks noChangeAspect="1"/>
          </p:cNvPicPr>
          <p:nvPr/>
        </p:nvPicPr>
        <p:blipFill>
          <a:blip r:embed="rId2"/>
          <a:srcRect l="3092" r="3092" t="0" b="0"/>
          <a:stretch/>
        </p:blipFill>
        <p:spPr>
          <a:xfrm>
            <a:off x="2420569" y="1600200"/>
            <a:ext cx="1734769" cy="1386840"/>
          </a:xfrm>
          <a:prstGeom prst="rect">
            <a:avLst/>
          </a:prstGeom>
        </p:spPr>
      </p:pic>
      <p:pic>
        <p:nvPicPr>
          <p:cNvPr id="5" name="Photo _DSF8393" descr="DANREC photo _DSF8393.jpg">    </p:cNvPr>
          <p:cNvPicPr>
            <a:picLocks noChangeAspect="1"/>
          </p:cNvPicPr>
          <p:nvPr/>
        </p:nvPicPr>
        <p:blipFill>
          <a:blip r:embed="rId3"/>
          <a:srcRect l="3092" r="3092" t="0" b="0"/>
          <a:stretch/>
        </p:blipFill>
        <p:spPr>
          <a:xfrm>
            <a:off x="4292498" y="1600200"/>
            <a:ext cx="1734769" cy="1386840"/>
          </a:xfrm>
          <a:prstGeom prst="rect">
            <a:avLst/>
          </a:prstGeom>
        </p:spPr>
      </p:pic>
      <p:pic>
        <p:nvPicPr>
          <p:cNvPr id="6" name="Photo _DSF8401" descr="DANREC photo _DSF8401.jpg">    </p:cNvPr>
          <p:cNvPicPr>
            <a:picLocks noChangeAspect="1"/>
          </p:cNvPicPr>
          <p:nvPr/>
        </p:nvPicPr>
        <p:blipFill>
          <a:blip r:embed="rId4"/>
          <a:srcRect l="3092" r="3092" t="0" b="0"/>
          <a:stretch/>
        </p:blipFill>
        <p:spPr>
          <a:xfrm>
            <a:off x="6164428" y="1600200"/>
            <a:ext cx="1734769" cy="1386840"/>
          </a:xfrm>
          <a:prstGeom prst="rect">
            <a:avLst/>
          </a:prstGeom>
        </p:spPr>
      </p:pic>
      <p:pic>
        <p:nvPicPr>
          <p:cNvPr id="7" name="Photo _DSF8408" descr="DANREC photo _DSF8408.jpg">    </p:cNvPr>
          <p:cNvPicPr>
            <a:picLocks noChangeAspect="1"/>
          </p:cNvPicPr>
          <p:nvPr/>
        </p:nvPicPr>
        <p:blipFill>
          <a:blip r:embed="rId5"/>
          <a:srcRect l="3092" r="3092" t="0" b="0"/>
          <a:stretch/>
        </p:blipFill>
        <p:spPr>
          <a:xfrm>
            <a:off x="8036357" y="1600200"/>
            <a:ext cx="1734769" cy="1386840"/>
          </a:xfrm>
          <a:prstGeom prst="rect">
            <a:avLst/>
          </a:prstGeom>
        </p:spPr>
      </p:pic>
      <p:pic>
        <p:nvPicPr>
          <p:cNvPr id="8" name="Photo _DSF8419" descr="DANREC photo _DSF8419.jpg">    </p:cNvPr>
          <p:cNvPicPr>
            <a:picLocks noChangeAspect="1"/>
          </p:cNvPicPr>
          <p:nvPr/>
        </p:nvPicPr>
        <p:blipFill>
          <a:blip r:embed="rId6"/>
          <a:srcRect l="3092" r="3092" t="0" b="0"/>
          <a:stretch/>
        </p:blipFill>
        <p:spPr>
          <a:xfrm>
            <a:off x="9908286" y="1600200"/>
            <a:ext cx="1734769" cy="1386840"/>
          </a:xfrm>
          <a:prstGeom prst="rect">
            <a:avLst/>
          </a:prstGeom>
        </p:spPr>
      </p:pic>
      <p:pic>
        <p:nvPicPr>
          <p:cNvPr id="9" name="Photo _DSF8445" descr="DANREC photo _DSF8445.jpg">    </p:cNvPr>
          <p:cNvPicPr>
            <a:picLocks noChangeAspect="1"/>
          </p:cNvPicPr>
          <p:nvPr/>
        </p:nvPicPr>
        <p:blipFill>
          <a:blip r:embed="rId7"/>
          <a:srcRect l="0" r="0" t="20021" b="20021"/>
          <a:stretch/>
        </p:blipFill>
        <p:spPr>
          <a:xfrm>
            <a:off x="548640" y="3124200"/>
            <a:ext cx="1734769" cy="1386840"/>
          </a:xfrm>
          <a:prstGeom prst="rect">
            <a:avLst/>
          </a:prstGeom>
        </p:spPr>
      </p:pic>
      <p:pic>
        <p:nvPicPr>
          <p:cNvPr id="10" name="Photo _DSF8459" descr="DANREC photo _DSF8459.jpg">    </p:cNvPr>
          <p:cNvPicPr>
            <a:picLocks noChangeAspect="1"/>
          </p:cNvPicPr>
          <p:nvPr/>
        </p:nvPicPr>
        <p:blipFill>
          <a:blip r:embed="rId8"/>
          <a:srcRect l="0" r="0" t="20021" b="20021"/>
          <a:stretch/>
        </p:blipFill>
        <p:spPr>
          <a:xfrm>
            <a:off x="2420569" y="3124200"/>
            <a:ext cx="1734769" cy="1386840"/>
          </a:xfrm>
          <a:prstGeom prst="rect">
            <a:avLst/>
          </a:prstGeom>
        </p:spPr>
      </p:pic>
      <p:pic>
        <p:nvPicPr>
          <p:cNvPr id="11" name="Photo _DSF8483" descr="DANREC photo _DSF8483.jpg">    </p:cNvPr>
          <p:cNvPicPr>
            <a:picLocks noChangeAspect="1"/>
          </p:cNvPicPr>
          <p:nvPr/>
        </p:nvPicPr>
        <p:blipFill>
          <a:blip r:embed="rId9"/>
          <a:srcRect l="3092" r="3092" t="0" b="0"/>
          <a:stretch/>
        </p:blipFill>
        <p:spPr>
          <a:xfrm>
            <a:off x="4292498" y="3124200"/>
            <a:ext cx="1734769" cy="1386840"/>
          </a:xfrm>
          <a:prstGeom prst="rect">
            <a:avLst/>
          </a:prstGeom>
        </p:spPr>
      </p:pic>
      <p:pic>
        <p:nvPicPr>
          <p:cNvPr id="12" name="Photo _DSF8493" descr="DANREC photo _DSF8493.jpg">    </p:cNvPr>
          <p:cNvPicPr>
            <a:picLocks noChangeAspect="1"/>
          </p:cNvPicPr>
          <p:nvPr/>
        </p:nvPicPr>
        <p:blipFill>
          <a:blip r:embed="rId10"/>
          <a:srcRect l="3092" r="3092" t="0" b="0"/>
          <a:stretch/>
        </p:blipFill>
        <p:spPr>
          <a:xfrm>
            <a:off x="6164428" y="3124200"/>
            <a:ext cx="1734769" cy="1386840"/>
          </a:xfrm>
          <a:prstGeom prst="rect">
            <a:avLst/>
          </a:prstGeom>
        </p:spPr>
      </p:pic>
      <p:pic>
        <p:nvPicPr>
          <p:cNvPr id="13" name="Photo _DSF8500" descr="DANREC photo _DSF8500.jpg">    </p:cNvPr>
          <p:cNvPicPr>
            <a:picLocks noChangeAspect="1"/>
          </p:cNvPicPr>
          <p:nvPr/>
        </p:nvPicPr>
        <p:blipFill>
          <a:blip r:embed="rId11"/>
          <a:srcRect l="3092" r="3092" t="0" b="0"/>
          <a:stretch/>
        </p:blipFill>
        <p:spPr>
          <a:xfrm>
            <a:off x="8036357" y="3124200"/>
            <a:ext cx="1734769" cy="1386840"/>
          </a:xfrm>
          <a:prstGeom prst="rect">
            <a:avLst/>
          </a:prstGeom>
        </p:spPr>
      </p:pic>
      <p:pic>
        <p:nvPicPr>
          <p:cNvPr id="14" name="Photo _DSF8644" descr="DANREC photo _DSF8644.jpg">    </p:cNvPr>
          <p:cNvPicPr>
            <a:picLocks noChangeAspect="1"/>
          </p:cNvPicPr>
          <p:nvPr/>
        </p:nvPicPr>
        <p:blipFill>
          <a:blip r:embed="rId12"/>
          <a:srcRect l="0" r="0" t="20021" b="20021"/>
          <a:stretch/>
        </p:blipFill>
        <p:spPr>
          <a:xfrm>
            <a:off x="9908286" y="3124200"/>
            <a:ext cx="1734769" cy="1386840"/>
          </a:xfrm>
          <a:prstGeom prst="rect">
            <a:avLst/>
          </a:prstGeom>
        </p:spPr>
      </p:pic>
      <p:pic>
        <p:nvPicPr>
          <p:cNvPr id="15" name="Photo _DSF8694" descr="DANREC photo _DSF8694.jpg">    </p:cNvPr>
          <p:cNvPicPr>
            <a:picLocks noChangeAspect="1"/>
          </p:cNvPicPr>
          <p:nvPr/>
        </p:nvPicPr>
        <p:blipFill>
          <a:blip r:embed="rId13"/>
          <a:srcRect l="3092" r="3092" t="0" b="0"/>
          <a:stretch/>
        </p:blipFill>
        <p:spPr>
          <a:xfrm>
            <a:off x="548640" y="4648200"/>
            <a:ext cx="1734769" cy="1386840"/>
          </a:xfrm>
          <a:prstGeom prst="rect">
            <a:avLst/>
          </a:prstGeom>
        </p:spPr>
      </p:pic>
      <p:pic>
        <p:nvPicPr>
          <p:cNvPr id="16" name="Photo _DSF8710" descr="DANREC photo _DSF8710.jpg">    </p:cNvPr>
          <p:cNvPicPr>
            <a:picLocks noChangeAspect="1"/>
          </p:cNvPicPr>
          <p:nvPr/>
        </p:nvPicPr>
        <p:blipFill>
          <a:blip r:embed="rId14"/>
          <a:srcRect l="8877" r="8877" t="0" b="0"/>
          <a:stretch/>
        </p:blipFill>
        <p:spPr>
          <a:xfrm>
            <a:off x="2420569" y="4648200"/>
            <a:ext cx="1734769" cy="1386840"/>
          </a:xfrm>
          <a:prstGeom prst="rect">
            <a:avLst/>
          </a:prstGeom>
        </p:spPr>
      </p:pic>
      <p:pic>
        <p:nvPicPr>
          <p:cNvPr id="17" name="Photo _DSF8713" descr="DANREC photo _DSF8713.jpg">    </p:cNvPr>
          <p:cNvPicPr>
            <a:picLocks noChangeAspect="1"/>
          </p:cNvPicPr>
          <p:nvPr/>
        </p:nvPicPr>
        <p:blipFill>
          <a:blip r:embed="rId15"/>
          <a:srcRect l="0" r="0" t="20021" b="20021"/>
          <a:stretch/>
        </p:blipFill>
        <p:spPr>
          <a:xfrm>
            <a:off x="4292498" y="4648200"/>
            <a:ext cx="1734769" cy="1386840"/>
          </a:xfrm>
          <a:prstGeom prst="rect">
            <a:avLst/>
          </a:prstGeom>
        </p:spPr>
      </p:pic>
      <p:pic>
        <p:nvPicPr>
          <p:cNvPr id="18" name="Photo _DSF8721" descr="DANREC photo _DSF8721.jpg">    </p:cNvPr>
          <p:cNvPicPr>
            <a:picLocks noChangeAspect="1"/>
          </p:cNvPicPr>
          <p:nvPr/>
        </p:nvPicPr>
        <p:blipFill>
          <a:blip r:embed="rId16"/>
          <a:srcRect l="3092" r="3092" t="0" b="0"/>
          <a:stretch/>
        </p:blipFill>
        <p:spPr>
          <a:xfrm>
            <a:off x="6164428" y="4648200"/>
            <a:ext cx="1734769" cy="1386840"/>
          </a:xfrm>
          <a:prstGeom prst="rect">
            <a:avLst/>
          </a:prstGeom>
        </p:spPr>
      </p:pic>
      <p:pic>
        <p:nvPicPr>
          <p:cNvPr id="19" name="Photo _DSF8742" descr="DANREC photo _DSF8742.jpg">    </p:cNvPr>
          <p:cNvPicPr>
            <a:picLocks noChangeAspect="1"/>
          </p:cNvPicPr>
          <p:nvPr/>
        </p:nvPicPr>
        <p:blipFill>
          <a:blip r:embed="rId17"/>
          <a:srcRect l="3092" r="3092" t="0" b="0"/>
          <a:stretch/>
        </p:blipFill>
        <p:spPr>
          <a:xfrm>
            <a:off x="8036357" y="4648200"/>
            <a:ext cx="1734769" cy="1386840"/>
          </a:xfrm>
          <a:prstGeom prst="rect">
            <a:avLst/>
          </a:prstGeom>
        </p:spPr>
      </p:pic>
      <p:sp>
        <p:nvSpPr>
          <p:cNvPr id="20" name="Photo library info"/>
          <p:cNvSpPr/>
          <p:nvPr/>
        </p:nvSpPr>
        <p:spPr>
          <a:xfrm>
            <a:off x="9908286" y="4648200"/>
            <a:ext cx="1734769" cy="13868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1" name="Text 2"/>
          <p:cNvSpPr txBox="1"/>
          <p:nvPr/>
        </p:nvSpPr>
        <p:spPr>
          <a:xfrm>
            <a:off x="10018014" y="4739640"/>
            <a:ext cx="1515313" cy="1203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Copy a photo onto your slide. Use Crop to show the whole picture.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263640"/>
            <a:ext cx="73152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848484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1554480" y="3063240"/>
            <a:ext cx="908273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Thank you</a:t>
            </a:r>
            <a:endParaRPr lang="en-US" sz="3600" dirty="0"/>
          </a:p>
        </p:txBody>
      </p:sp>
      <p:sp>
        <p:nvSpPr>
          <p:cNvPr id="3" name="Text 1"/>
          <p:cNvSpPr/>
          <p:nvPr>
            <p:ph idx="104" type="body" hasCustomPrompt="1"/>
          </p:nvPr>
        </p:nvSpPr>
        <p:spPr>
          <a:xfrm>
            <a:off x="1554480" y="4114800"/>
            <a:ext cx="90827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First Last · Title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email · phone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NREC">
  <a:themeElements>
    <a:clrScheme name="DANREC">
      <a:dk1>
        <a:srgbClr val="000F22"/>
      </a:dk1>
      <a:lt1>
        <a:srgbClr val="FFFFFF"/>
      </a:lt1>
      <a:dk2>
        <a:srgbClr val="00274C"/>
      </a:dk2>
      <a:lt2>
        <a:srgbClr val="F8F3EF"/>
      </a:lt2>
      <a:accent1>
        <a:srgbClr val="335C81"/>
      </a:accent1>
      <a:accent2>
        <a:srgbClr val="00274C"/>
      </a:accent2>
      <a:accent3>
        <a:srgbClr val="6C7A89"/>
      </a:accent3>
      <a:accent4>
        <a:srgbClr val="848484"/>
      </a:accent4>
      <a:accent5>
        <a:srgbClr val="0E74B5"/>
      </a:accent5>
      <a:accent6>
        <a:srgbClr val="AFC3E3"/>
      </a:accent6>
      <a:hlink>
        <a:srgbClr val="335C81"/>
      </a:hlink>
      <a:folHlink>
        <a:srgbClr val="6C7A89"/>
      </a:folHlink>
    </a:clrScheme>
    <a:fontScheme name="DANREC">
      <a:majorFont>
        <a:latin typeface="Century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entury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DANREC A/S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DANREC presentation template</dc:title>
  <dc:subject>PptxGenJS Presentation</dc:subject>
  <dc:creator>DANREC A/S</dc:creator>
  <cp:lastModifiedBy>DANREC A/S</cp:lastModifiedBy>
  <cp:revision>1</cp:revision>
  <dcterms:created xsi:type="dcterms:W3CDTF">2026-10-08T03:32:56Z</dcterms:created>
  <dcterms:modified xsi:type="dcterms:W3CDTF">2026-10-08T03:32:56Z</dcterms:modified>
</cp:coreProperties>
</file>