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side" id="{9515b54f-0b77-32fb-3cbf-ef27422f0fc2}">
          <p14:sldIdLst>
            <p14:sldId id="256"/>
          </p14:sldIdLst>
        </p14:section>
        <p14:section name="Vejledning" id="{513c832e-83d9-c44b-a813-ba2f794a5683}">
          <p14:sldIdLst>
            <p14:sldId id="257"/>
          </p14:sldIdLst>
        </p14:section>
        <p14:section name="Eksempler" id="{d7436926-688f-384a-04da-637c062c828e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Billedbank" id="{f0866da6-ea16-2e35-4329-e6ec7b6d3f63}">
          <p14:sldIdLst>
            <p14:sldId id="265"/>
          </p14:sldIdLst>
        </p14:section>
        <p14:section name="Afslutning" id="{ea49e976-7e2e-4de8-557c-41b269c2dfba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Vejledningsdias – slet dette dias, før præsentationen bruges.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Layoutet »Kun titel« er et frit lærred – brug det til nøgletal, diagrammer, tabeller og billeder.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Billedbank – alle fotos ligger i fuld størrelse i filen. Slet dette dias, før præsentationen bruges.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jp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jpg"/><Relationship Id="rId2" Type="http://schemas.openxmlformats.org/officeDocument/2006/relationships/image" Target="../media/image-1010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itel">
    <p:bg>
      <p:bgPr>
        <a:solidFill>
          <a:srgbClr val="00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titl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74C">
              <a:alpha val="72000"/>
            </a:srgbClr>
          </a:solidFill>
          <a:ln/>
        </p:spPr>
      </p:sp>
      <p:pic>
        <p:nvPicPr>
          <p:cNvPr id="4" name="Image 1" descr="/home/claude/tpl/hatch_white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10500055" y="3447288"/>
            <a:ext cx="1691640" cy="3410712"/>
          </a:xfrm>
          <a:prstGeom prst="rect">
            <a:avLst/>
          </a:prstGeom>
        </p:spPr>
      </p:pic>
      <p:pic>
        <p:nvPicPr>
          <p:cNvPr id="5" name="Image 2" descr="/home/claude/tpl/logo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48640"/>
            <a:ext cx="2138204" cy="566928"/>
          </a:xfrm>
          <a:prstGeom prst="rect">
            <a:avLst/>
          </a:prstGeom>
        </p:spPr>
      </p:pic>
      <p:sp>
        <p:nvSpPr>
          <p:cNvPr id="6" name="Text 1"/>
          <p:cNvSpPr/>
          <p:nvPr>
            <p:ph idx="104" type="title" hasCustomPrompt="1"/>
          </p:nvPr>
        </p:nvSpPr>
        <p:spPr>
          <a:xfrm>
            <a:off x="548640" y="2011680"/>
            <a:ext cx="877824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Klik for at tilføje titel</a:t>
            </a:r>
            <a:endParaRPr lang="en-US" sz="44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548640" y="4023360"/>
            <a:ext cx="8778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Undertitel eller kort beskrivelse</a:t>
            </a:r>
            <a:endParaRPr lang="en-US" sz="2000" dirty="0"/>
          </a:p>
        </p:txBody>
      </p:sp>
      <p:sp>
        <p:nvSpPr>
          <p:cNvPr id="8" name="Text 1"/>
          <p:cNvSpPr/>
          <p:nvPr>
            <p:ph idx="106" type="body" hasCustomPrompt="1"/>
          </p:nvPr>
        </p:nvSpPr>
        <p:spPr>
          <a:xfrm>
            <a:off x="548640" y="5897880"/>
            <a:ext cx="73152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Navn · Afdeling · Dato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Sektion">
    <p:bg>
      <p:bgPr>
        <a:solidFill>
          <a:srgbClr val="335C8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sectio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0"/>
            <a:ext cx="40535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rgbClr val="00274C">
              <a:alpha val="25000"/>
            </a:srgbClr>
          </a:solidFill>
          <a:ln/>
        </p:spPr>
      </p:sp>
      <p:pic>
        <p:nvPicPr>
          <p:cNvPr id="4" name="Image 1" descr="/home/claude/tpl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217920"/>
            <a:ext cx="1172563" cy="310896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822960"/>
            <a:ext cx="457200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0" b="1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1000" b="1" dirty="0">
                <a:solidFill>
                  <a:schemeClr val="bg2"/>
                </a:solidFill>
              </a:rPr>
              <a:t>01</a:t>
            </a:r>
            <a:endParaRPr lang="en-US" sz="11000" dirty="0"/>
          </a:p>
        </p:txBody>
      </p:sp>
      <p:sp>
        <p:nvSpPr>
          <p:cNvPr id="6" name="Text 1"/>
          <p:cNvSpPr/>
          <p:nvPr>
            <p:ph idx="104" type="title" hasCustomPrompt="1"/>
          </p:nvPr>
        </p:nvSpPr>
        <p:spPr>
          <a:xfrm>
            <a:off x="548640" y="2971800"/>
            <a:ext cx="69494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Sektionens titel</a:t>
            </a:r>
            <a:endParaRPr lang="en-US" sz="40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548640" y="4434840"/>
            <a:ext cx="69494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Kort beskrivelse af sektionen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itel og indhold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pic>
        <p:nvPicPr>
          <p:cNvPr id="3" name="Image 1" descr="/home/claude/tpl/hatch_corner_grey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11002975" y="0"/>
            <a:ext cx="1188720" cy="11887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Klik for at tilføje titel</a:t>
            </a:r>
            <a:endParaRPr lang="en-US" sz="32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1645920"/>
            <a:ext cx="1042416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Klik for at tilføje tekst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o kolonn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pic>
        <p:nvPicPr>
          <p:cNvPr id="3" name="Image 1" descr="/home/claude/tpl/hatch_corner_grey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11002975" y="0"/>
            <a:ext cx="1188720" cy="11887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Klik for at tilføje titel</a:t>
            </a:r>
            <a:endParaRPr lang="en-US" sz="32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1645920"/>
            <a:ext cx="50292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Overskrift</a:t>
            </a:r>
            <a:endParaRPr lang="en-US" sz="18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548640" y="2240280"/>
            <a:ext cx="5029200" cy="3703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Klik for at tilføje tekst</a:t>
            </a:r>
            <a:endParaRPr lang="en-US" sz="15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126480" y="1645920"/>
            <a:ext cx="50292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Overskrift</a:t>
            </a:r>
            <a:endParaRPr lang="en-US" sz="1800" dirty="0"/>
          </a:p>
        </p:txBody>
      </p:sp>
      <p:sp>
        <p:nvSpPr>
          <p:cNvPr id="8" name="Text 0"/>
          <p:cNvSpPr/>
          <p:nvPr>
            <p:ph idx="106" type="body" hasCustomPrompt="1"/>
          </p:nvPr>
        </p:nvSpPr>
        <p:spPr>
          <a:xfrm>
            <a:off x="6126480" y="2240280"/>
            <a:ext cx="5029200" cy="3703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Klik for at tilføje tekst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Billede og tekst">
    <p:bg>
      <p:bgPr>
        <a:solidFill>
          <a:srgbClr val="F8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6C7A89">
              <a:alpha val="25000"/>
            </a:srgbClr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0" y="0"/>
            <a:ext cx="566928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2"/>
                </a:solidFill>
              </a:rPr>
              <a:t>Klik på ikonet for at indsætte et billede</a:t>
            </a:r>
            <a:endParaRPr lang="en-US" dirty="0"/>
          </a:p>
        </p:txBody>
      </p:sp>
      <p:pic>
        <p:nvPicPr>
          <p:cNvPr id="4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6263640"/>
            <a:ext cx="1116531" cy="292608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309360" y="822960"/>
            <a:ext cx="5333695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Klik for at tilføje titel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309360" y="2514600"/>
            <a:ext cx="5333695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Klik for at tilføje tekst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ekst og billede">
    <p:bg>
      <p:bgPr>
        <a:solidFill>
          <a:srgbClr val="F8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22415" y="0"/>
            <a:ext cx="5669280" cy="6858000"/>
          </a:xfrm>
          <a:prstGeom prst="rect">
            <a:avLst/>
          </a:prstGeom>
          <a:solidFill>
            <a:srgbClr val="6C7A89">
              <a:alpha val="25000"/>
            </a:srgbClr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6522415" y="0"/>
            <a:ext cx="566928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2"/>
                </a:solidFill>
              </a:rPr>
              <a:t>Klik på ikonet for at indsætte et billede</a:t>
            </a:r>
            <a:endParaRPr lang="en-US" dirty="0"/>
          </a:p>
        </p:txBody>
      </p:sp>
      <p:pic>
        <p:nvPicPr>
          <p:cNvPr id="4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822960"/>
            <a:ext cx="5333695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Klik for at tilføje titel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2514600"/>
            <a:ext cx="5333695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Klik for at tilføje tekst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Citat">
    <p:bg>
      <p:bgPr>
        <a:solidFill>
          <a:srgbClr val="00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hatch_white.pn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tretch>
            <a:fillRect/>
          </a:stretch>
        </p:blipFill>
        <p:spPr>
          <a:xfrm>
            <a:off x="10500055" y="3447288"/>
            <a:ext cx="1691640" cy="34107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320040"/>
            <a:ext cx="1463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0" b="1" dirty="0">
                <a:solidFill>
                  <a:srgbClr val="335C8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“</a:t>
            </a:r>
            <a:endParaRPr lang="en-US" sz="16000" dirty="0"/>
          </a:p>
        </p:txBody>
      </p:sp>
      <p:pic>
        <p:nvPicPr>
          <p:cNvPr id="4" name="Image 1" descr="/home/claude/tpl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217920"/>
            <a:ext cx="1172563" cy="310896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body" hasCustomPrompt="1"/>
          </p:nvPr>
        </p:nvSpPr>
        <p:spPr>
          <a:xfrm>
            <a:off x="1371600" y="1737360"/>
            <a:ext cx="914400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i="1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3000" i="1" dirty="0">
                <a:solidFill>
                  <a:schemeClr val="bg2"/>
                </a:solidFill>
              </a:rPr>
              <a:t>Klik for at tilføje citat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1371600" y="4846320"/>
            <a:ext cx="91440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Navn, titel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FC3E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Kun tite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pic>
        <p:nvPicPr>
          <p:cNvPr id="3" name="Image 1" descr="/home/claude/tpl/hatch_corner_grey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11002975" y="0"/>
            <a:ext cx="1188720" cy="11887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Klik for at tilføje titel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Afslutning">
    <p:bg>
      <p:bgPr>
        <a:solidFill>
          <a:srgbClr val="00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clos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74C">
              <a:alpha val="75000"/>
            </a:srgbClr>
          </a:solidFill>
          <a:ln/>
        </p:spPr>
      </p:sp>
      <p:pic>
        <p:nvPicPr>
          <p:cNvPr id="4" name="Image 1" descr="/home/claude/tpl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728" y="1417320"/>
            <a:ext cx="4206240" cy="1115252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1554480" y="3063240"/>
            <a:ext cx="908273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Tak for jeres tid</a:t>
            </a:r>
            <a:endParaRPr lang="en-US" sz="3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1554480" y="4114800"/>
            <a:ext cx="9082735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Kontaktoplysninger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image" Target="../media/image-10-4.jpg"/><Relationship Id="rId5" Type="http://schemas.openxmlformats.org/officeDocument/2006/relationships/image" Target="../media/image-10-5.jpg"/><Relationship Id="rId6" Type="http://schemas.openxmlformats.org/officeDocument/2006/relationships/image" Target="../media/image-10-6.jpg"/><Relationship Id="rId7" Type="http://schemas.openxmlformats.org/officeDocument/2006/relationships/image" Target="../media/image-10-7.jpg"/><Relationship Id="rId8" Type="http://schemas.openxmlformats.org/officeDocument/2006/relationships/image" Target="../media/image-10-8.jpg"/><Relationship Id="rId9" Type="http://schemas.openxmlformats.org/officeDocument/2006/relationships/image" Target="../media/image-10-9.jpg"/><Relationship Id="rId10" Type="http://schemas.openxmlformats.org/officeDocument/2006/relationships/image" Target="../media/image-10-10.jpg"/><Relationship Id="rId11" Type="http://schemas.openxmlformats.org/officeDocument/2006/relationships/image" Target="../media/image-10-11.jpg"/><Relationship Id="rId12" Type="http://schemas.openxmlformats.org/officeDocument/2006/relationships/image" Target="../media/image-10-12.jpg"/><Relationship Id="rId13" Type="http://schemas.openxmlformats.org/officeDocument/2006/relationships/image" Target="../media/image-10-13.jpg"/><Relationship Id="rId14" Type="http://schemas.openxmlformats.org/officeDocument/2006/relationships/image" Target="../media/image-10-14.jpg"/><Relationship Id="rId15" Type="http://schemas.openxmlformats.org/officeDocument/2006/relationships/image" Target="../media/image-10-15.jpg"/><Relationship Id="rId16" Type="http://schemas.openxmlformats.org/officeDocument/2006/relationships/image" Target="../media/image-10-16.jpg"/><Relationship Id="rId17" Type="http://schemas.openxmlformats.org/officeDocument/2006/relationships/image" Target="../media/image-10-17.jpg"/><Relationship Id="rId18" Type="http://schemas.openxmlformats.org/officeDocument/2006/relationships/slideLayout" Target="../slideLayouts/slideLayout9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4" type="title" hasCustomPrompt="1"/>
          </p:nvPr>
        </p:nvSpPr>
        <p:spPr>
          <a:xfrm>
            <a:off x="548640" y="2011680"/>
            <a:ext cx="8778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Præsentationens titel</a:t>
            </a:r>
            <a:endParaRPr lang="en-US" sz="4400" dirty="0"/>
          </a:p>
        </p:txBody>
      </p:sp>
      <p:sp>
        <p:nvSpPr>
          <p:cNvPr id="3" name="Text 1"/>
          <p:cNvSpPr/>
          <p:nvPr>
            <p:ph idx="105" type="body" hasCustomPrompt="1"/>
          </p:nvPr>
        </p:nvSpPr>
        <p:spPr>
          <a:xfrm>
            <a:off x="548640" y="40233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Undertitel eller kort beskrivelse af emnet</a:t>
            </a:r>
            <a:endParaRPr lang="en-US" sz="2000" dirty="0"/>
          </a:p>
        </p:txBody>
      </p:sp>
      <p:sp>
        <p:nvSpPr>
          <p:cNvPr id="4" name="Text 1"/>
          <p:cNvSpPr/>
          <p:nvPr>
            <p:ph idx="106" type="body" hasCustomPrompt="1"/>
          </p:nvPr>
        </p:nvSpPr>
        <p:spPr>
          <a:xfrm>
            <a:off x="548640" y="58978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Navn · Afdeling · Dato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Sådan bruger du skabelonen</a:t>
            </a:r>
            <a:endParaRPr lang="en-US" sz="3200" dirty="0"/>
          </a:p>
        </p:txBody>
      </p:sp>
      <p:sp>
        <p:nvSpPr>
          <p:cNvPr id="3" name="Trin 1 cirkel"/>
          <p:cNvSpPr/>
          <p:nvPr/>
        </p:nvSpPr>
        <p:spPr>
          <a:xfrm>
            <a:off x="548640" y="16459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rin 1 nummer"/>
          <p:cNvSpPr txBox="1"/>
          <p:nvPr/>
        </p:nvSpPr>
        <p:spPr>
          <a:xfrm>
            <a:off x="548640" y="1645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rin 1 tekst"/>
          <p:cNvSpPr txBox="1"/>
          <p:nvPr/>
        </p:nvSpPr>
        <p:spPr>
          <a:xfrm>
            <a:off x="1280160" y="157276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Nyt dias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Vælg Hjem › Nyt dias, og vælg et af de ni DANREC-layouts.</a:t>
            </a:r>
            <a:endParaRPr lang="en-US" sz="1600" dirty="0"/>
          </a:p>
        </p:txBody>
      </p:sp>
      <p:sp>
        <p:nvSpPr>
          <p:cNvPr id="6" name="Trin 2 cirkel"/>
          <p:cNvSpPr/>
          <p:nvPr/>
        </p:nvSpPr>
        <p:spPr>
          <a:xfrm>
            <a:off x="548640" y="272491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rin 2 nummer"/>
          <p:cNvSpPr txBox="1"/>
          <p:nvPr/>
        </p:nvSpPr>
        <p:spPr>
          <a:xfrm>
            <a:off x="548640" y="27249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rin 2 tekst"/>
          <p:cNvSpPr txBox="1"/>
          <p:nvPr/>
        </p:nvSpPr>
        <p:spPr>
          <a:xfrm>
            <a:off x="1280160" y="2651760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Skriv i felterne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Skrifttype, størrelse og farver sættes automatisk. Undgå at flytte logo og sidetal.</a:t>
            </a:r>
            <a:endParaRPr lang="en-US" sz="1600" dirty="0"/>
          </a:p>
        </p:txBody>
      </p:sp>
      <p:sp>
        <p:nvSpPr>
          <p:cNvPr id="9" name="Trin 3 cirkel"/>
          <p:cNvSpPr/>
          <p:nvPr/>
        </p:nvSpPr>
        <p:spPr>
          <a:xfrm>
            <a:off x="548640" y="380390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rin 3 nummer"/>
          <p:cNvSpPr txBox="1"/>
          <p:nvPr/>
        </p:nvSpPr>
        <p:spPr>
          <a:xfrm>
            <a:off x="548640" y="38039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rin 3 tekst"/>
          <p:cNvSpPr txBox="1"/>
          <p:nvPr/>
        </p:nvSpPr>
        <p:spPr>
          <a:xfrm>
            <a:off x="1280160" y="3730752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Brug brandfarverne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Temaets farver ligger øverst i farvevælgeren – brug kun dem.</a:t>
            </a:r>
            <a:endParaRPr lang="en-US" sz="1600" dirty="0"/>
          </a:p>
        </p:txBody>
      </p:sp>
      <p:sp>
        <p:nvSpPr>
          <p:cNvPr id="12" name="Trin 4 cirkel"/>
          <p:cNvSpPr/>
          <p:nvPr/>
        </p:nvSpPr>
        <p:spPr>
          <a:xfrm>
            <a:off x="548640" y="488289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rin 4 nummer"/>
          <p:cNvSpPr txBox="1"/>
          <p:nvPr/>
        </p:nvSpPr>
        <p:spPr>
          <a:xfrm>
            <a:off x="548640" y="48828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rin 4 tekst"/>
          <p:cNvSpPr txBox="1"/>
          <p:nvPr/>
        </p:nvSpPr>
        <p:spPr>
          <a:xfrm>
            <a:off x="1280160" y="4809744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Billeder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Brug et billedlayout, og hent fotos fra billedbanken bagerst i skabelonen.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903720" y="15727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Brandfarver</a:t>
            </a:r>
            <a:endParaRPr lang="en-US" sz="1400" dirty="0"/>
          </a:p>
        </p:txBody>
      </p:sp>
      <p:sp>
        <p:nvSpPr>
          <p:cNvPr id="16" name="Farve Dark Blue"/>
          <p:cNvSpPr/>
          <p:nvPr/>
        </p:nvSpPr>
        <p:spPr>
          <a:xfrm>
            <a:off x="6903720" y="2011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00274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013448" y="2468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Dark Blue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#00274C</a:t>
            </a:r>
            <a:endParaRPr lang="en-US" sz="950" dirty="0"/>
          </a:p>
        </p:txBody>
      </p:sp>
      <p:sp>
        <p:nvSpPr>
          <p:cNvPr id="18" name="Farve Medium Blue"/>
          <p:cNvSpPr/>
          <p:nvPr/>
        </p:nvSpPr>
        <p:spPr>
          <a:xfrm>
            <a:off x="8549640" y="2011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335C8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659368" y="2468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Medium Blue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#335C81</a:t>
            </a:r>
            <a:endParaRPr lang="en-US" sz="950" dirty="0"/>
          </a:p>
        </p:txBody>
      </p:sp>
      <p:sp>
        <p:nvSpPr>
          <p:cNvPr id="20" name="Farve Lyse blå"/>
          <p:cNvSpPr/>
          <p:nvPr/>
        </p:nvSpPr>
        <p:spPr>
          <a:xfrm>
            <a:off x="10195560" y="2011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6C7A8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0305288" y="2468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Lyse blå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#6C7A89</a:t>
            </a:r>
            <a:endParaRPr lang="en-US" sz="950" dirty="0"/>
          </a:p>
        </p:txBody>
      </p:sp>
      <p:sp>
        <p:nvSpPr>
          <p:cNvPr id="22" name="Farve Creme"/>
          <p:cNvSpPr/>
          <p:nvPr/>
        </p:nvSpPr>
        <p:spPr>
          <a:xfrm>
            <a:off x="6903720" y="3154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F8F3EF"/>
          </a:solidFill>
          <a:ln w="9525">
            <a:solidFill>
              <a:srgbClr val="D9D3C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013448" y="3611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00274C"/>
                </a:solidFill>
              </a:rPr>
              <a:t>Creme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274C"/>
                </a:solidFill>
              </a:rPr>
              <a:t>#F8F3EF</a:t>
            </a:r>
            <a:endParaRPr lang="en-US" sz="950" dirty="0"/>
          </a:p>
        </p:txBody>
      </p:sp>
      <p:sp>
        <p:nvSpPr>
          <p:cNvPr id="24" name="Farve Grå"/>
          <p:cNvSpPr/>
          <p:nvPr/>
        </p:nvSpPr>
        <p:spPr>
          <a:xfrm>
            <a:off x="8549640" y="3154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84848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659368" y="3611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Grå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#848484</a:t>
            </a:r>
            <a:endParaRPr lang="en-US" sz="950" dirty="0"/>
          </a:p>
        </p:txBody>
      </p:sp>
      <p:sp>
        <p:nvSpPr>
          <p:cNvPr id="26" name="Farve Sort"/>
          <p:cNvSpPr/>
          <p:nvPr/>
        </p:nvSpPr>
        <p:spPr>
          <a:xfrm>
            <a:off x="10195560" y="3154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000F2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10305288" y="3611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Sort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#000F22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6903720" y="4434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Skrifttype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903720" y="484632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Century Gothic Bold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Overskrifter og fremhævninger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Century Gothic Regular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Brødtekst og underoverskrifter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548640" y="82296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0" b="1" dirty="0">
                <a:solidFill>
                  <a:schemeClr val="bg2"/>
                </a:solidFill>
              </a:rPr>
              <a:t>01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4" type="title" hasCustomPrompt="1"/>
          </p:nvPr>
        </p:nvSpPr>
        <p:spPr>
          <a:xfrm>
            <a:off x="548640" y="297180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Sektionens titel</a:t>
            </a:r>
            <a:endParaRPr lang="en-US" sz="40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548640" y="443484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En kort linje, der forklarer, hvad denne del handler om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Titel og indhold</a:t>
            </a:r>
            <a:endParaRPr lang="en-US" sz="32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548640" y="1645920"/>
            <a:ext cx="104241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Brug dette layout til almindelig tekst og punktopstillinger.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Hold teksten kort – ét budskab pr. dias fungerer bedst.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Brug højst fem til seks punkter, så diaset ikke bliver tungt.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Skriv produktnavne som i brandbogen, fx DAN-Board Xtreme og Terra-Grid E® 35.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To kolonner</a:t>
            </a:r>
            <a:endParaRPr lang="en-US" sz="32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548640" y="16459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Før</a:t>
            </a:r>
            <a:endParaRPr lang="en-US" sz="18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548640" y="2240280"/>
            <a:ext cx="50292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Velegnet til sammenligninger, før/efter eller to emner side om side.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Hver kolonne har sin egen overskrift.</a:t>
            </a:r>
            <a:endParaRPr lang="en-US" sz="1500" dirty="0"/>
          </a:p>
        </p:txBody>
      </p:sp>
      <p:sp>
        <p:nvSpPr>
          <p:cNvPr id="5" name="Text 0"/>
          <p:cNvSpPr/>
          <p:nvPr>
            <p:ph idx="105" type="body" hasCustomPrompt="1"/>
          </p:nvPr>
        </p:nvSpPr>
        <p:spPr>
          <a:xfrm>
            <a:off x="6126480" y="16459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Efter</a:t>
            </a:r>
            <a:endParaRPr lang="en-US" sz="1800" dirty="0"/>
          </a:p>
        </p:txBody>
      </p:sp>
      <p:sp>
        <p:nvSpPr>
          <p:cNvPr id="6" name="Text 0"/>
          <p:cNvSpPr/>
          <p:nvPr>
            <p:ph idx="106" type="body" hasCustomPrompt="1"/>
          </p:nvPr>
        </p:nvSpPr>
        <p:spPr>
          <a:xfrm>
            <a:off x="6126480" y="2240280"/>
            <a:ext cx="50292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Hold de to kolonner nogenlunde lige lange.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Overskrifterne kan ændres frit.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imgtext.jpg">    </p:cNvPr>
          <p:cNvPicPr>
            <a:picLocks noChangeAspect="1"/>
          </p:cNvPicPr>
          <p:nvPr>
            <p:ph idx="101" hasCustomPrompt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309360" y="822960"/>
            <a:ext cx="53336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Billede og tekst</a:t>
            </a:r>
            <a:endParaRPr lang="en-US" sz="3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309360" y="2514600"/>
            <a:ext cx="5333695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Højreklik på billedet og vælg »Skift billede« for at indsætte dit eget. Billedet beskæres automatisk til feltet. Brug gerne fotos af produkter, produktion og medarbejdere.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textimg.jpg">    </p:cNvPr>
          <p:cNvPicPr>
            <a:picLocks noChangeAspect="1"/>
          </p:cNvPicPr>
          <p:nvPr>
            <p:ph idx="101" hasCustomPrompt="1"/>
          </p:nvPr>
        </p:nvPicPr>
        <p:blipFill>
          <a:blip r:embed="rId1"/>
          <a:stretch>
            <a:fillRect/>
          </a:stretch>
        </p:blipFill>
        <p:spPr>
          <a:xfrm>
            <a:off x="6522415" y="0"/>
            <a:ext cx="5669280" cy="6858000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822960"/>
            <a:ext cx="53336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Tekst og billede</a:t>
            </a:r>
            <a:endParaRPr lang="en-US" sz="3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2514600"/>
            <a:ext cx="5333695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Samme layout med billedet til højre. Skift gerne mellem de to varianter for at give præsentationen rytme.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Nøgletal</a:t>
            </a:r>
            <a:endParaRPr lang="en-US" sz="3200" dirty="0"/>
          </a:p>
        </p:txBody>
      </p:sp>
      <p:sp>
        <p:nvSpPr>
          <p:cNvPr id="3" name="Nøgletal 1 kort"/>
          <p:cNvSpPr/>
          <p:nvPr/>
        </p:nvSpPr>
        <p:spPr>
          <a:xfrm>
            <a:off x="548640" y="1828800"/>
            <a:ext cx="3291840" cy="32918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Nøgletal 1 tal"/>
          <p:cNvSpPr txBox="1"/>
          <p:nvPr/>
        </p:nvSpPr>
        <p:spPr>
          <a:xfrm>
            <a:off x="868680" y="224028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00 %</a:t>
            </a:r>
            <a:endParaRPr lang="en-US" sz="5400" dirty="0"/>
          </a:p>
        </p:txBody>
      </p:sp>
      <p:sp>
        <p:nvSpPr>
          <p:cNvPr id="5" name="Nøgletal 1 tekst"/>
          <p:cNvSpPr txBox="1"/>
          <p:nvPr/>
        </p:nvSpPr>
        <p:spPr>
          <a:xfrm>
            <a:off x="868680" y="36576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Første nøgletal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Kort forklaring af, hvad tallet viser</a:t>
            </a:r>
            <a:endParaRPr lang="en-US" sz="1500" dirty="0"/>
          </a:p>
        </p:txBody>
      </p:sp>
      <p:sp>
        <p:nvSpPr>
          <p:cNvPr id="6" name="Nøgletal 2 kort"/>
          <p:cNvSpPr/>
          <p:nvPr/>
        </p:nvSpPr>
        <p:spPr>
          <a:xfrm>
            <a:off x="4114800" y="1828800"/>
            <a:ext cx="3291840" cy="329184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7" name="Nøgletal 2 tal"/>
          <p:cNvSpPr txBox="1"/>
          <p:nvPr/>
        </p:nvSpPr>
        <p:spPr>
          <a:xfrm>
            <a:off x="4434840" y="224028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00 %</a:t>
            </a:r>
            <a:endParaRPr lang="en-US" sz="5400" dirty="0"/>
          </a:p>
        </p:txBody>
      </p:sp>
      <p:sp>
        <p:nvSpPr>
          <p:cNvPr id="8" name="Nøgletal 2 tekst"/>
          <p:cNvSpPr txBox="1"/>
          <p:nvPr/>
        </p:nvSpPr>
        <p:spPr>
          <a:xfrm>
            <a:off x="4434840" y="36576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Andet nøgletal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Kort forklaring af, hvad tallet viser</a:t>
            </a:r>
            <a:endParaRPr lang="en-US" sz="1500" dirty="0"/>
          </a:p>
        </p:txBody>
      </p:sp>
      <p:sp>
        <p:nvSpPr>
          <p:cNvPr id="9" name="Nøgletal 3 kort"/>
          <p:cNvSpPr/>
          <p:nvPr/>
        </p:nvSpPr>
        <p:spPr>
          <a:xfrm>
            <a:off x="7680960" y="1828800"/>
            <a:ext cx="3291840" cy="32918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Nøgletal 3 tal"/>
          <p:cNvSpPr txBox="1"/>
          <p:nvPr/>
        </p:nvSpPr>
        <p:spPr>
          <a:xfrm>
            <a:off x="8001000" y="224028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00 %</a:t>
            </a:r>
            <a:endParaRPr lang="en-US" sz="5400" dirty="0"/>
          </a:p>
        </p:txBody>
      </p:sp>
      <p:sp>
        <p:nvSpPr>
          <p:cNvPr id="11" name="Nøgletal 3 tekst"/>
          <p:cNvSpPr txBox="1"/>
          <p:nvPr/>
        </p:nvSpPr>
        <p:spPr>
          <a:xfrm>
            <a:off x="8001000" y="36576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Tredje nøgletal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Kort forklaring af, hvad tallet viser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1371600" y="1737360"/>
            <a:ext cx="9144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chemeClr val="bg2"/>
                </a:solidFill>
              </a:rPr>
              <a:t>Et kort og stærkt citat fra en kunde, en medarbejder eller ledelsen fungerer bedst her.</a:t>
            </a:r>
            <a:endParaRPr lang="en-US" sz="30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1371600" y="484632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Navn Efternavn, titel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FC3E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Billedbank</a:t>
            </a:r>
            <a:endParaRPr lang="en-US" sz="3200" dirty="0"/>
          </a:p>
        </p:txBody>
      </p:sp>
      <p:pic>
        <p:nvPicPr>
          <p:cNvPr id="3" name="Foto _DSF8373" descr="DANREC foto _DSF8373.jpg">    </p:cNvPr>
          <p:cNvPicPr>
            <a:picLocks noChangeAspect="1"/>
          </p:cNvPicPr>
          <p:nvPr/>
        </p:nvPicPr>
        <p:blipFill>
          <a:blip r:embed="rId1"/>
          <a:srcRect l="3092" r="3092" t="0" b="0"/>
          <a:stretch/>
        </p:blipFill>
        <p:spPr>
          <a:xfrm>
            <a:off x="548640" y="1600200"/>
            <a:ext cx="1734769" cy="1386840"/>
          </a:xfrm>
          <a:prstGeom prst="rect">
            <a:avLst/>
          </a:prstGeom>
        </p:spPr>
      </p:pic>
      <p:pic>
        <p:nvPicPr>
          <p:cNvPr id="4" name="Foto _DSF8375" descr="DANREC foto _DSF8375.jpg">    </p:cNvPr>
          <p:cNvPicPr>
            <a:picLocks noChangeAspect="1"/>
          </p:cNvPicPr>
          <p:nvPr/>
        </p:nvPicPr>
        <p:blipFill>
          <a:blip r:embed="rId2"/>
          <a:srcRect l="3092" r="3092" t="0" b="0"/>
          <a:stretch/>
        </p:blipFill>
        <p:spPr>
          <a:xfrm>
            <a:off x="2420569" y="1600200"/>
            <a:ext cx="1734769" cy="1386840"/>
          </a:xfrm>
          <a:prstGeom prst="rect">
            <a:avLst/>
          </a:prstGeom>
        </p:spPr>
      </p:pic>
      <p:pic>
        <p:nvPicPr>
          <p:cNvPr id="5" name="Foto _DSF8393" descr="DANREC foto _DSF8393.jpg">    </p:cNvPr>
          <p:cNvPicPr>
            <a:picLocks noChangeAspect="1"/>
          </p:cNvPicPr>
          <p:nvPr/>
        </p:nvPicPr>
        <p:blipFill>
          <a:blip r:embed="rId3"/>
          <a:srcRect l="3092" r="3092" t="0" b="0"/>
          <a:stretch/>
        </p:blipFill>
        <p:spPr>
          <a:xfrm>
            <a:off x="4292498" y="1600200"/>
            <a:ext cx="1734769" cy="1386840"/>
          </a:xfrm>
          <a:prstGeom prst="rect">
            <a:avLst/>
          </a:prstGeom>
        </p:spPr>
      </p:pic>
      <p:pic>
        <p:nvPicPr>
          <p:cNvPr id="6" name="Foto _DSF8401" descr="DANREC foto _DSF8401.jpg">    </p:cNvPr>
          <p:cNvPicPr>
            <a:picLocks noChangeAspect="1"/>
          </p:cNvPicPr>
          <p:nvPr/>
        </p:nvPicPr>
        <p:blipFill>
          <a:blip r:embed="rId4"/>
          <a:srcRect l="3092" r="3092" t="0" b="0"/>
          <a:stretch/>
        </p:blipFill>
        <p:spPr>
          <a:xfrm>
            <a:off x="6164428" y="1600200"/>
            <a:ext cx="1734769" cy="1386840"/>
          </a:xfrm>
          <a:prstGeom prst="rect">
            <a:avLst/>
          </a:prstGeom>
        </p:spPr>
      </p:pic>
      <p:pic>
        <p:nvPicPr>
          <p:cNvPr id="7" name="Foto _DSF8408" descr="DANREC foto _DSF8408.jpg">    </p:cNvPr>
          <p:cNvPicPr>
            <a:picLocks noChangeAspect="1"/>
          </p:cNvPicPr>
          <p:nvPr/>
        </p:nvPicPr>
        <p:blipFill>
          <a:blip r:embed="rId5"/>
          <a:srcRect l="3092" r="3092" t="0" b="0"/>
          <a:stretch/>
        </p:blipFill>
        <p:spPr>
          <a:xfrm>
            <a:off x="8036357" y="1600200"/>
            <a:ext cx="1734769" cy="1386840"/>
          </a:xfrm>
          <a:prstGeom prst="rect">
            <a:avLst/>
          </a:prstGeom>
        </p:spPr>
      </p:pic>
      <p:pic>
        <p:nvPicPr>
          <p:cNvPr id="8" name="Foto _DSF8419" descr="DANREC foto _DSF8419.jpg">    </p:cNvPr>
          <p:cNvPicPr>
            <a:picLocks noChangeAspect="1"/>
          </p:cNvPicPr>
          <p:nvPr/>
        </p:nvPicPr>
        <p:blipFill>
          <a:blip r:embed="rId6"/>
          <a:srcRect l="3092" r="3092" t="0" b="0"/>
          <a:stretch/>
        </p:blipFill>
        <p:spPr>
          <a:xfrm>
            <a:off x="9908286" y="1600200"/>
            <a:ext cx="1734769" cy="1386840"/>
          </a:xfrm>
          <a:prstGeom prst="rect">
            <a:avLst/>
          </a:prstGeom>
        </p:spPr>
      </p:pic>
      <p:pic>
        <p:nvPicPr>
          <p:cNvPr id="9" name="Foto _DSF8445" descr="DANREC foto _DSF8445.jpg">    </p:cNvPr>
          <p:cNvPicPr>
            <a:picLocks noChangeAspect="1"/>
          </p:cNvPicPr>
          <p:nvPr/>
        </p:nvPicPr>
        <p:blipFill>
          <a:blip r:embed="rId7"/>
          <a:srcRect l="0" r="0" t="20021" b="20021"/>
          <a:stretch/>
        </p:blipFill>
        <p:spPr>
          <a:xfrm>
            <a:off x="548640" y="3124200"/>
            <a:ext cx="1734769" cy="1386840"/>
          </a:xfrm>
          <a:prstGeom prst="rect">
            <a:avLst/>
          </a:prstGeom>
        </p:spPr>
      </p:pic>
      <p:pic>
        <p:nvPicPr>
          <p:cNvPr id="10" name="Foto _DSF8459" descr="DANREC foto _DSF8459.jpg">    </p:cNvPr>
          <p:cNvPicPr>
            <a:picLocks noChangeAspect="1"/>
          </p:cNvPicPr>
          <p:nvPr/>
        </p:nvPicPr>
        <p:blipFill>
          <a:blip r:embed="rId8"/>
          <a:srcRect l="0" r="0" t="20021" b="20021"/>
          <a:stretch/>
        </p:blipFill>
        <p:spPr>
          <a:xfrm>
            <a:off x="2420569" y="3124200"/>
            <a:ext cx="1734769" cy="1386840"/>
          </a:xfrm>
          <a:prstGeom prst="rect">
            <a:avLst/>
          </a:prstGeom>
        </p:spPr>
      </p:pic>
      <p:pic>
        <p:nvPicPr>
          <p:cNvPr id="11" name="Foto _DSF8483" descr="DANREC foto _DSF8483.jpg">    </p:cNvPr>
          <p:cNvPicPr>
            <a:picLocks noChangeAspect="1"/>
          </p:cNvPicPr>
          <p:nvPr/>
        </p:nvPicPr>
        <p:blipFill>
          <a:blip r:embed="rId9"/>
          <a:srcRect l="3092" r="3092" t="0" b="0"/>
          <a:stretch/>
        </p:blipFill>
        <p:spPr>
          <a:xfrm>
            <a:off x="4292498" y="3124200"/>
            <a:ext cx="1734769" cy="1386840"/>
          </a:xfrm>
          <a:prstGeom prst="rect">
            <a:avLst/>
          </a:prstGeom>
        </p:spPr>
      </p:pic>
      <p:pic>
        <p:nvPicPr>
          <p:cNvPr id="12" name="Foto _DSF8493" descr="DANREC foto _DSF8493.jpg">    </p:cNvPr>
          <p:cNvPicPr>
            <a:picLocks noChangeAspect="1"/>
          </p:cNvPicPr>
          <p:nvPr/>
        </p:nvPicPr>
        <p:blipFill>
          <a:blip r:embed="rId10"/>
          <a:srcRect l="3092" r="3092" t="0" b="0"/>
          <a:stretch/>
        </p:blipFill>
        <p:spPr>
          <a:xfrm>
            <a:off x="6164428" y="3124200"/>
            <a:ext cx="1734769" cy="1386840"/>
          </a:xfrm>
          <a:prstGeom prst="rect">
            <a:avLst/>
          </a:prstGeom>
        </p:spPr>
      </p:pic>
      <p:pic>
        <p:nvPicPr>
          <p:cNvPr id="13" name="Foto _DSF8500" descr="DANREC foto _DSF8500.jpg">    </p:cNvPr>
          <p:cNvPicPr>
            <a:picLocks noChangeAspect="1"/>
          </p:cNvPicPr>
          <p:nvPr/>
        </p:nvPicPr>
        <p:blipFill>
          <a:blip r:embed="rId11"/>
          <a:srcRect l="3092" r="3092" t="0" b="0"/>
          <a:stretch/>
        </p:blipFill>
        <p:spPr>
          <a:xfrm>
            <a:off x="8036357" y="3124200"/>
            <a:ext cx="1734769" cy="1386840"/>
          </a:xfrm>
          <a:prstGeom prst="rect">
            <a:avLst/>
          </a:prstGeom>
        </p:spPr>
      </p:pic>
      <p:pic>
        <p:nvPicPr>
          <p:cNvPr id="14" name="Foto _DSF8644" descr="DANREC foto _DSF8644.jpg">    </p:cNvPr>
          <p:cNvPicPr>
            <a:picLocks noChangeAspect="1"/>
          </p:cNvPicPr>
          <p:nvPr/>
        </p:nvPicPr>
        <p:blipFill>
          <a:blip r:embed="rId12"/>
          <a:srcRect l="0" r="0" t="20021" b="20021"/>
          <a:stretch/>
        </p:blipFill>
        <p:spPr>
          <a:xfrm>
            <a:off x="9908286" y="3124200"/>
            <a:ext cx="1734769" cy="1386840"/>
          </a:xfrm>
          <a:prstGeom prst="rect">
            <a:avLst/>
          </a:prstGeom>
        </p:spPr>
      </p:pic>
      <p:pic>
        <p:nvPicPr>
          <p:cNvPr id="15" name="Foto _DSF8694" descr="DANREC foto _DSF8694.jpg">    </p:cNvPr>
          <p:cNvPicPr>
            <a:picLocks noChangeAspect="1"/>
          </p:cNvPicPr>
          <p:nvPr/>
        </p:nvPicPr>
        <p:blipFill>
          <a:blip r:embed="rId13"/>
          <a:srcRect l="3092" r="3092" t="0" b="0"/>
          <a:stretch/>
        </p:blipFill>
        <p:spPr>
          <a:xfrm>
            <a:off x="548640" y="4648200"/>
            <a:ext cx="1734769" cy="1386840"/>
          </a:xfrm>
          <a:prstGeom prst="rect">
            <a:avLst/>
          </a:prstGeom>
        </p:spPr>
      </p:pic>
      <p:pic>
        <p:nvPicPr>
          <p:cNvPr id="16" name="Foto _DSF8710" descr="DANREC foto _DSF8710.jpg">    </p:cNvPr>
          <p:cNvPicPr>
            <a:picLocks noChangeAspect="1"/>
          </p:cNvPicPr>
          <p:nvPr/>
        </p:nvPicPr>
        <p:blipFill>
          <a:blip r:embed="rId14"/>
          <a:srcRect l="8877" r="8877" t="0" b="0"/>
          <a:stretch/>
        </p:blipFill>
        <p:spPr>
          <a:xfrm>
            <a:off x="2420569" y="4648200"/>
            <a:ext cx="1734769" cy="1386840"/>
          </a:xfrm>
          <a:prstGeom prst="rect">
            <a:avLst/>
          </a:prstGeom>
        </p:spPr>
      </p:pic>
      <p:pic>
        <p:nvPicPr>
          <p:cNvPr id="17" name="Foto _DSF8713" descr="DANREC foto _DSF8713.jpg">    </p:cNvPr>
          <p:cNvPicPr>
            <a:picLocks noChangeAspect="1"/>
          </p:cNvPicPr>
          <p:nvPr/>
        </p:nvPicPr>
        <p:blipFill>
          <a:blip r:embed="rId15"/>
          <a:srcRect l="0" r="0" t="20021" b="20021"/>
          <a:stretch/>
        </p:blipFill>
        <p:spPr>
          <a:xfrm>
            <a:off x="4292498" y="4648200"/>
            <a:ext cx="1734769" cy="1386840"/>
          </a:xfrm>
          <a:prstGeom prst="rect">
            <a:avLst/>
          </a:prstGeom>
        </p:spPr>
      </p:pic>
      <p:pic>
        <p:nvPicPr>
          <p:cNvPr id="18" name="Foto _DSF8721" descr="DANREC foto _DSF8721.jpg">    </p:cNvPr>
          <p:cNvPicPr>
            <a:picLocks noChangeAspect="1"/>
          </p:cNvPicPr>
          <p:nvPr/>
        </p:nvPicPr>
        <p:blipFill>
          <a:blip r:embed="rId16"/>
          <a:srcRect l="3092" r="3092" t="0" b="0"/>
          <a:stretch/>
        </p:blipFill>
        <p:spPr>
          <a:xfrm>
            <a:off x="6164428" y="4648200"/>
            <a:ext cx="1734769" cy="1386840"/>
          </a:xfrm>
          <a:prstGeom prst="rect">
            <a:avLst/>
          </a:prstGeom>
        </p:spPr>
      </p:pic>
      <p:pic>
        <p:nvPicPr>
          <p:cNvPr id="19" name="Foto _DSF8742" descr="DANREC foto _DSF8742.jpg">    </p:cNvPr>
          <p:cNvPicPr>
            <a:picLocks noChangeAspect="1"/>
          </p:cNvPicPr>
          <p:nvPr/>
        </p:nvPicPr>
        <p:blipFill>
          <a:blip r:embed="rId17"/>
          <a:srcRect l="3092" r="3092" t="0" b="0"/>
          <a:stretch/>
        </p:blipFill>
        <p:spPr>
          <a:xfrm>
            <a:off x="8036357" y="4648200"/>
            <a:ext cx="1734769" cy="1386840"/>
          </a:xfrm>
          <a:prstGeom prst="rect">
            <a:avLst/>
          </a:prstGeom>
        </p:spPr>
      </p:pic>
      <p:sp>
        <p:nvSpPr>
          <p:cNvPr id="20" name="Billedbank info"/>
          <p:cNvSpPr/>
          <p:nvPr/>
        </p:nvSpPr>
        <p:spPr>
          <a:xfrm>
            <a:off x="9908286" y="4648200"/>
            <a:ext cx="1734769" cy="13868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1" name="Text 2"/>
          <p:cNvSpPr txBox="1"/>
          <p:nvPr/>
        </p:nvSpPr>
        <p:spPr>
          <a:xfrm>
            <a:off x="10018014" y="4739640"/>
            <a:ext cx="1515313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Kopiér et foto ind på dit dias. Vælg Beskær for at vise hele billedet.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1554480" y="3063240"/>
            <a:ext cx="90827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Tak for jeres tid</a:t>
            </a:r>
            <a:endParaRPr lang="en-US" sz="36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1554480" y="4114800"/>
            <a:ext cx="90827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Navn Efternavn · Titel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e-mail · telefon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NREC">
  <a:themeElements>
    <a:clrScheme name="DANREC">
      <a:dk1>
        <a:srgbClr val="000F22"/>
      </a:dk1>
      <a:lt1>
        <a:srgbClr val="FFFFFF"/>
      </a:lt1>
      <a:dk2>
        <a:srgbClr val="00274C"/>
      </a:dk2>
      <a:lt2>
        <a:srgbClr val="F8F3EF"/>
      </a:lt2>
      <a:accent1>
        <a:srgbClr val="335C81"/>
      </a:accent1>
      <a:accent2>
        <a:srgbClr val="00274C"/>
      </a:accent2>
      <a:accent3>
        <a:srgbClr val="6C7A89"/>
      </a:accent3>
      <a:accent4>
        <a:srgbClr val="848484"/>
      </a:accent4>
      <a:accent5>
        <a:srgbClr val="0E74B5"/>
      </a:accent5>
      <a:accent6>
        <a:srgbClr val="AFC3E3"/>
      </a:accent6>
      <a:hlink>
        <a:srgbClr val="335C81"/>
      </a:hlink>
      <a:folHlink>
        <a:srgbClr val="6C7A89"/>
      </a:folHlink>
    </a:clrScheme>
    <a:fontScheme name="DANREC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DANREC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DANREC præsentationsskabelon</dc:title>
  <dc:subject>PptxGenJS Presentation</dc:subject>
  <dc:creator>DANREC A/S</dc:creator>
  <cp:lastModifiedBy>DANREC A/S</cp:lastModifiedBy>
  <cp:revision>1</cp:revision>
  <dcterms:created xsi:type="dcterms:W3CDTF">2026-10-02T10:43:36Z</dcterms:created>
  <dcterms:modified xsi:type="dcterms:W3CDTF">2026-10-02T10:43:36Z</dcterms:modified>
</cp:coreProperties>
</file>